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4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47715-97BE-4762-9A89-82795B4F4F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K_ID Examen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7427EA9-DE50-496C-B275-7ECD2620D2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Bierenvriend | Lau de Hoop | Md2ab</a:t>
            </a:r>
          </a:p>
        </p:txBody>
      </p:sp>
    </p:spTree>
    <p:extLst>
      <p:ext uri="{BB962C8B-B14F-4D97-AF65-F5344CB8AC3E}">
        <p14:creationId xmlns:p14="http://schemas.microsoft.com/office/powerpoint/2010/main" val="2073408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1A431F-3E51-4CFD-868B-CB8D0B32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DA13974-3F52-46F6-8A50-D0FADFB24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Het concept; Bierenvriend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E4BEBAE-022E-46C9-9C88-EF9703B70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991" y="3143391"/>
            <a:ext cx="5047498" cy="606553"/>
          </a:xfrm>
          <a:prstGeom prst="rect">
            <a:avLst/>
          </a:prstGeom>
        </p:spPr>
      </p:pic>
      <p:pic>
        <p:nvPicPr>
          <p:cNvPr id="7" name="Afbeelding 6" descr="Afbeelding met tekst&#10;&#10;Automatisch gegenereerde beschrijving">
            <a:extLst>
              <a:ext uri="{FF2B5EF4-FFF2-40B4-BE49-F238E27FC236}">
                <a16:creationId xmlns:a16="http://schemas.microsoft.com/office/drawing/2014/main" id="{0FB1FD63-11F2-4644-8977-9085D3843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964" y="4464750"/>
            <a:ext cx="3980696" cy="539497"/>
          </a:xfrm>
          <a:prstGeom prst="rect">
            <a:avLst/>
          </a:prstGeom>
        </p:spPr>
      </p:pic>
      <p:pic>
        <p:nvPicPr>
          <p:cNvPr id="9" name="Afbeelding 8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F8BF1277-00C7-4CFB-B188-DB948398B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7577" y="4991642"/>
            <a:ext cx="2727966" cy="55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88816-6B9F-4108-BDF6-A373BF5CC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Onderzoek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C09FA7D-2BDE-46E5-92E5-55105D806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Onderzoek product</a:t>
            </a:r>
          </a:p>
          <a:p>
            <a:r>
              <a:rPr lang="nl-NL" dirty="0"/>
              <a:t>Onderzoek concurrentie</a:t>
            </a:r>
          </a:p>
          <a:p>
            <a:r>
              <a:rPr lang="nl-NL" dirty="0"/>
              <a:t>Onderzoek doelgroep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E49C1BB-0BD7-40F8-909A-79B88E152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033" y="3967369"/>
            <a:ext cx="3609291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1ED80F-FE86-4C30-ABFF-EE73BBF3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Moodboard en </a:t>
            </a:r>
            <a:r>
              <a:rPr lang="nl-NL" dirty="0" err="1"/>
              <a:t>styleboard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52F76D-2489-4DC6-BD0B-21F326F30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Moodboard</a:t>
            </a:r>
          </a:p>
          <a:p>
            <a:r>
              <a:rPr lang="nl-NL" dirty="0"/>
              <a:t>Styleboard; hoe?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4A11D3C-CAB0-4FD5-8AC2-5A485CB64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6877" y="2015732"/>
            <a:ext cx="2525077" cy="183642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F2B83C8-71AA-4EF5-B461-0BEC2A3D0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740" y="2862116"/>
            <a:ext cx="5385321" cy="311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31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515A0-A7F7-4DB0-9381-BF100291C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Wireframes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08DBC5-77AD-4609-8CCA-096AC1BB7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Het begin van de site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07FFC8A-8915-4A99-BEBB-05DC0B929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03" y="2109512"/>
            <a:ext cx="4486251" cy="361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51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2E3DAD-D5E5-4C9F-8874-25C21F3A3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Visueel ontwerp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156B371-24C0-44F1-8594-A7FB67806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Kleur aan het </a:t>
            </a:r>
            <a:r>
              <a:rPr lang="nl-NL" dirty="0" err="1"/>
              <a:t>wireframe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6199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ABBC8-7E76-4140-BE24-1DCAFE1D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Voorbereiding 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6951F5-7267-4199-AD11-BBC78037F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PhotoShop</a:t>
            </a:r>
            <a:r>
              <a:rPr lang="nl-NL" dirty="0"/>
              <a:t>; pakketten voorbereiden</a:t>
            </a:r>
          </a:p>
          <a:p>
            <a:r>
              <a:rPr lang="nl-NL" dirty="0"/>
              <a:t>Installatie </a:t>
            </a:r>
            <a:r>
              <a:rPr lang="nl-NL" dirty="0" err="1"/>
              <a:t>plugins</a:t>
            </a:r>
            <a:r>
              <a:rPr lang="nl-NL" dirty="0"/>
              <a:t>; NPM en Sass</a:t>
            </a:r>
          </a:p>
          <a:p>
            <a:r>
              <a:rPr lang="nl-NL" dirty="0"/>
              <a:t>Verbeterpunt: </a:t>
            </a:r>
            <a:r>
              <a:rPr lang="nl-NL" dirty="0" err="1"/>
              <a:t>TailWind</a:t>
            </a:r>
            <a:endParaRPr lang="nl-NL" dirty="0"/>
          </a:p>
          <a:p>
            <a:r>
              <a:rPr lang="nl-NL" dirty="0"/>
              <a:t>Start programmeren</a:t>
            </a:r>
          </a:p>
        </p:txBody>
      </p:sp>
      <p:pic>
        <p:nvPicPr>
          <p:cNvPr id="5" name="Afbeelding 4" descr="Afbeelding met tekst, fles, voedsel, bier&#10;&#10;Automatisch gegenereerde beschrijving">
            <a:extLst>
              <a:ext uri="{FF2B5EF4-FFF2-40B4-BE49-F238E27FC236}">
                <a16:creationId xmlns:a16="http://schemas.microsoft.com/office/drawing/2014/main" id="{9A4EB4A4-1BD8-41CC-AECE-23F9BEFD8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406" y="3271781"/>
            <a:ext cx="3901448" cy="219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854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7589CD-9F42-4D3C-8D19-E0A963E1E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67A1A2-2796-4B05-934B-7BC78C9BA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Afrondingsfase</a:t>
            </a:r>
          </a:p>
          <a:p>
            <a:r>
              <a:rPr lang="nl-NL" dirty="0"/>
              <a:t>Het resultaat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F1412F4-AC7A-4A85-B247-9B459C743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0" y="2133600"/>
            <a:ext cx="6207470" cy="339471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E09F7C6-D61A-4DAF-A70D-4083E1625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30" y="3258502"/>
            <a:ext cx="6198615" cy="339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1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D97528-FB40-4A47-A375-D14A4E1AA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FE56EA7-0070-45AA-B2F2-1496CF98C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Stel ze nu!</a:t>
            </a:r>
          </a:p>
        </p:txBody>
      </p:sp>
      <p:sp>
        <p:nvSpPr>
          <p:cNvPr id="5" name="AutoShape 4" descr="Veelgestelde vragen, Administratiekantoor OKV in Zoetermeer">
            <a:extLst>
              <a:ext uri="{FF2B5EF4-FFF2-40B4-BE49-F238E27FC236}">
                <a16:creationId xmlns:a16="http://schemas.microsoft.com/office/drawing/2014/main" id="{C71A93F8-2E02-4406-8462-08DF30C038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Afbeelding 6" descr="Afbeelding met tekst&#10;&#10;Automatisch gegenereerde beschrijving">
            <a:extLst>
              <a:ext uri="{FF2B5EF4-FFF2-40B4-BE49-F238E27FC236}">
                <a16:creationId xmlns:a16="http://schemas.microsoft.com/office/drawing/2014/main" id="{444C0BA6-3E87-44A5-9194-3F781122B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172" y="2926663"/>
            <a:ext cx="2539682" cy="25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08688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40</TotalTime>
  <Words>70</Words>
  <Application>Microsoft Office PowerPoint</Application>
  <PresentationFormat>Breedbeeld</PresentationFormat>
  <Paragraphs>25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Galerie</vt:lpstr>
      <vt:lpstr>K_ID Examen</vt:lpstr>
      <vt:lpstr>Inleiding</vt:lpstr>
      <vt:lpstr>Onderzoek</vt:lpstr>
      <vt:lpstr>Moodboard en styleboard</vt:lpstr>
      <vt:lpstr>Wireframes</vt:lpstr>
      <vt:lpstr>Visueel ontwerp</vt:lpstr>
      <vt:lpstr>Voorbereiding prototype</vt:lpstr>
      <vt:lpstr>Prototype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K_ID Examen</dc:title>
  <dc:creator>Lauwy de Hoop</dc:creator>
  <cp:lastModifiedBy>Lauwy de Hoop</cp:lastModifiedBy>
  <cp:revision>7</cp:revision>
  <dcterms:created xsi:type="dcterms:W3CDTF">2021-05-17T15:31:17Z</dcterms:created>
  <dcterms:modified xsi:type="dcterms:W3CDTF">2021-05-17T16:11:57Z</dcterms:modified>
</cp:coreProperties>
</file>

<file path=docProps/thumbnail.jpeg>
</file>